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8A8E3D-0BE5-47F8-AF26-1DAB7D6E854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A2C18E-E5FA-4189-9076-A47A5B1D0E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lurrimi.com/img/facts/animal4_id35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5%D0%BA%D1%81%D0%B8%D0%BA%D0%B0" TargetMode="External"/><Relationship Id="rId3" Type="http://schemas.openxmlformats.org/officeDocument/2006/relationships/hyperlink" Target="https://ru.wikipedia.org/wiki/%D0%9A%D1%83%D1%80%D0%B8%D0%BB%D1%8C%D1%81%D0%BA%D0%B8%D0%B5_%D0%BE%D1%81%D1%82%D1%80%D0%BE%D0%B2%D0%B0" TargetMode="External"/><Relationship Id="rId7" Type="http://schemas.openxmlformats.org/officeDocument/2006/relationships/hyperlink" Target="https://ru.wikipedia.org/wiki/%D0%9A%D0%B0%D0%BB%D0%B8%D1%84%D0%BE%D1%80%D0%BD%D0%B8%D0%B9%D1%81%D0%BA%D0%B8%D0%B9_%D0%B7%D0%B0%D0%BB%D0%B8%D0%B2" TargetMode="External"/><Relationship Id="rId2" Type="http://schemas.openxmlformats.org/officeDocument/2006/relationships/hyperlink" Target="https://ru.wikipedia.org/wiki/%D0%AF%D0%BF%D0%BE%D0%BD%D0%B8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A8%D0%90" TargetMode="External"/><Relationship Id="rId5" Type="http://schemas.openxmlformats.org/officeDocument/2006/relationships/hyperlink" Target="https://ru.wikipedia.org/wiki/%D0%9A%D0%B0%D0%BD%D0%B0%D0%B4%D0%B0" TargetMode="External"/><Relationship Id="rId4" Type="http://schemas.openxmlformats.org/officeDocument/2006/relationships/hyperlink" Target="https://ru.wikipedia.org/wiki/%D0%91%D0%B5%D1%80%D0%B8%D0%BD%D0%B3%D0%BE%D0%B2%D0%BE_%D0%BC%D0%BE%D1%80%D0%B5" TargetMode="External"/><Relationship Id="rId9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928802"/>
            <a:ext cx="7897823" cy="2996655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Интересные факты </a:t>
            </a:r>
            <a:br>
              <a:rPr lang="ru-RU" dirty="0" smtClean="0"/>
            </a:br>
            <a:r>
              <a:rPr lang="ru-RU" dirty="0" smtClean="0"/>
              <a:t>о животных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048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4" descr="http://static2.fjcdn.com/comments/If+_a0e954608d9ad4599666297b9831c4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05" r="15039"/>
          <a:stretch>
            <a:fillRect/>
          </a:stretch>
        </p:blipFill>
        <p:spPr bwMode="auto">
          <a:xfrm>
            <a:off x="2247900" y="1781175"/>
            <a:ext cx="2324100" cy="3295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5" descr="http://fotovelo.narod.ru/P71608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771" t="5060" r="28238"/>
          <a:stretch>
            <a:fillRect/>
          </a:stretch>
        </p:blipFill>
        <p:spPr bwMode="auto">
          <a:xfrm>
            <a:off x="4572000" y="1781175"/>
            <a:ext cx="2971800" cy="3295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96955" y="659488"/>
            <a:ext cx="7350089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Глаз у страуса больше, чем его мозг.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3752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704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7117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980728"/>
            <a:ext cx="5708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У морской звезды нет мозга.</a:t>
            </a:r>
          </a:p>
        </p:txBody>
      </p:sp>
      <p:pic>
        <p:nvPicPr>
          <p:cNvPr id="3" name="Рисунок 2" descr="http://img01.deviantart.net/d47f/i/2004/151/0/e/star_fish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335" y="1916832"/>
            <a:ext cx="5940425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277347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Рог носорога состоит из очень тонких и очень плотно переплетенных волокон (между собой) рогового вещества, которое называется кератин. </a:t>
            </a:r>
            <a:r>
              <a:rPr lang="ru-RU" sz="3200" dirty="0" err="1"/>
              <a:t>Кератино</a:t>
            </a:r>
            <a:r>
              <a:rPr lang="ru-RU" sz="3200" dirty="0"/>
              <a:t>--белок, который входит в структуру волос и ногтей человека, кератин входит в состав когтей, копыт животных.</a:t>
            </a:r>
          </a:p>
        </p:txBody>
      </p:sp>
      <p:pic>
        <p:nvPicPr>
          <p:cNvPr id="3" name="Рисунок 2" descr="текст при наведении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55774"/>
            <a:ext cx="5400600" cy="4625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871392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1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Кожа белого медведя черная. Его мех не белый, а прозрачный.</a:t>
            </a:r>
          </a:p>
          <a:p>
            <a:r>
              <a:rPr lang="ru-RU" sz="3200" dirty="0"/>
              <a:t>Белые медведи левши.</a:t>
            </a:r>
          </a:p>
        </p:txBody>
      </p:sp>
      <p:pic>
        <p:nvPicPr>
          <p:cNvPr id="3" name="Рисунок 2" descr="http://bestspictures.ru/img/picture/Nov/17/b0a574e498704e1e635dc53765342061/6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87" b="6918"/>
          <a:stretch/>
        </p:blipFill>
        <p:spPr bwMode="auto">
          <a:xfrm>
            <a:off x="1187624" y="2118342"/>
            <a:ext cx="7128792" cy="4479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192053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32656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Слоны – единственные животные, которые не могут прыгать.</a:t>
            </a:r>
          </a:p>
        </p:txBody>
      </p:sp>
      <p:pic>
        <p:nvPicPr>
          <p:cNvPr id="3" name="Рисунок 2" descr="http://www.myelomacrowd.org/wp-content/uploads/2015/10/elephant.jpg"/>
          <p:cNvPicPr/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4502" r="94418">
                        <a14:foregroundMark x1="94418" y1="63833" x2="94418" y2="63833"/>
                        <a14:foregroundMark x1="4502" y1="86167" x2="4502" y2="8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60854"/>
            <a:ext cx="5688631" cy="4260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675686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Двух тигров с одинаковыми полосками встретить невозможно. Его полосатый рисунок насчитывает более 100 полосок. У тигров полосатый не только мех, но и кожа.</a:t>
            </a:r>
          </a:p>
        </p:txBody>
      </p:sp>
      <p:pic>
        <p:nvPicPr>
          <p:cNvPr id="3" name="Рисунок 2" descr="http://www.freehdimages.in/uploads/large/desktop-pics-of-large-cats-download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162" y="2938722"/>
            <a:ext cx="6303675" cy="3667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05148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6764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Одним из самых лучших мастеров по маскировке является </a:t>
            </a:r>
            <a:r>
              <a:rPr lang="ru-RU" sz="3200" dirty="0" err="1"/>
              <a:t>геккон</a:t>
            </a:r>
            <a:r>
              <a:rPr lang="ru-RU" sz="3200" dirty="0"/>
              <a:t>. Если Вы никого не видите на изображении, то присмотритесь получше к ветке.</a:t>
            </a:r>
          </a:p>
        </p:txBody>
      </p:sp>
      <p:pic>
        <p:nvPicPr>
          <p:cNvPr id="3" name="Рисунок 2" descr="Интересные факты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222" y="2322751"/>
            <a:ext cx="5753100" cy="382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17725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7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Панцирный клещ (</a:t>
            </a:r>
            <a:r>
              <a:rPr lang="ru-RU" sz="3200" dirty="0" err="1"/>
              <a:t>Oribatida</a:t>
            </a:r>
            <a:r>
              <a:rPr lang="ru-RU" sz="3200" dirty="0"/>
              <a:t> способен подымать груз весом превосходящим вес его самого в 1180 раз. </a:t>
            </a:r>
          </a:p>
        </p:txBody>
      </p:sp>
      <p:pic>
        <p:nvPicPr>
          <p:cNvPr id="3" name="Рисунок 2" descr="http://plurrimi.com/img/facts/animal_id35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5715000" cy="3781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85710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Синий кит является самым крупным животным во всем мире, более того по своим размерам он превосходит даже динозавров. Его длина - 34 метра. Вес этого гиганта - 150 тонн. Средняя длина синего кита примерно 23-27 метров. </a:t>
            </a:r>
            <a:r>
              <a:rPr lang="ru-RU" sz="3200" dirty="0" smtClean="0"/>
              <a:t>Сердце </a:t>
            </a:r>
            <a:r>
              <a:rPr lang="ru-RU" sz="3200" dirty="0"/>
              <a:t>весит около полутоны. Если бы животное с таким весом жило на суше, то его органы были бы раздавлены, под весом собственного тела. Но в воде такие животные могут существовать.</a:t>
            </a:r>
          </a:p>
        </p:txBody>
      </p:sp>
      <p:pic>
        <p:nvPicPr>
          <p:cNvPr id="4" name="Рисунок 3" descr="http://plurrimi.com/img/facts/animal2_id35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840760" cy="518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500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Самым быстрым животным считается гепард. Его максимальная скорость составит 120 км/ч.</a:t>
            </a:r>
          </a:p>
        </p:txBody>
      </p:sp>
      <p:pic>
        <p:nvPicPr>
          <p:cNvPr id="3" name="Рисунок 2" descr="http://wallpaperssfine.com/wp-content/uploads/2014/04/smart-cheetah-pictures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974324"/>
            <a:ext cx="6210573" cy="4075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232091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32657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Самое маленькое животное это </a:t>
            </a:r>
            <a:r>
              <a:rPr lang="ru-RU" sz="3200" dirty="0" err="1"/>
              <a:t>свиноносая</a:t>
            </a:r>
            <a:r>
              <a:rPr lang="ru-RU" sz="3200" dirty="0"/>
              <a:t> летучая мышь. Длина - 3,3 см, а вес два грамма.</a:t>
            </a:r>
          </a:p>
        </p:txBody>
      </p:sp>
      <p:pic>
        <p:nvPicPr>
          <p:cNvPr id="3" name="Рисунок 2" descr="Свиноносая летучая мышь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28800"/>
            <a:ext cx="5616624" cy="45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85681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36939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Самое большое беспозвоночное это гигантский кальмар. Ученные полагают, что подобные животные способны вырасти до 18 метров.</a:t>
            </a:r>
          </a:p>
        </p:txBody>
      </p:sp>
      <p:pic>
        <p:nvPicPr>
          <p:cNvPr id="3" name="Рисунок 2" descr="Гигантский кальмар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90" y="2747700"/>
            <a:ext cx="4298950" cy="4067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05631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Самое ядовитое существо это Австралийская кубическая медуза. Она имеет настолько сильный яд, что может убить 60 взрослых человек за три минуты.</a:t>
            </a:r>
          </a:p>
        </p:txBody>
      </p:sp>
      <p:pic>
        <p:nvPicPr>
          <p:cNvPr id="3" name="Рисунок 2" descr="Австралийская кубическая медуза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455" y="2276871"/>
            <a:ext cx="5940425" cy="4257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6935000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Самая большая змея это Анаконда. Ее длина может достигать до 8 метров, но в среднем это 5-6 метров. </a:t>
            </a:r>
          </a:p>
        </p:txBody>
      </p:sp>
      <p:pic>
        <p:nvPicPr>
          <p:cNvPr id="3" name="Рисунок 2" descr="http://plurrimi.com/img/facts/animal6_id35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6" y="1902316"/>
            <a:ext cx="6210574" cy="4551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028569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Самое хищное животное - это пираньи. Они имеют очень острые, маленькие зубы, которыми могут прокусить палец взрослому человеку. Вес 1 кг, в длину обычно до 30 см.</a:t>
            </a:r>
          </a:p>
        </p:txBody>
      </p:sp>
      <p:pic>
        <p:nvPicPr>
          <p:cNvPr id="3" name="Рисунок 2" descr="Пиранья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43185"/>
            <a:ext cx="5753100" cy="3838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1090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252520" cy="7175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Рыба с прозрачной головой - </a:t>
            </a:r>
            <a:r>
              <a:rPr lang="ru-RU" sz="3200" b="1" i="1" dirty="0" err="1"/>
              <a:t>малоро́тая</a:t>
            </a:r>
            <a:r>
              <a:rPr lang="ru-RU" sz="3200" b="1" dirty="0"/>
              <a:t> </a:t>
            </a:r>
            <a:r>
              <a:rPr lang="ru-RU" sz="3200" b="1" i="1" dirty="0" err="1"/>
              <a:t>макропи́нна</a:t>
            </a:r>
            <a:r>
              <a:rPr lang="ru-RU" sz="3200" i="1" dirty="0"/>
              <a:t>, </a:t>
            </a:r>
            <a:r>
              <a:rPr lang="ru-RU" sz="3200" dirty="0"/>
              <a:t>или </a:t>
            </a:r>
            <a:r>
              <a:rPr lang="ru-RU" sz="3200" b="1" i="1" dirty="0" err="1" smtClean="0"/>
              <a:t>бочкогла́з</a:t>
            </a:r>
            <a:r>
              <a:rPr lang="ru-RU" sz="3200" b="1" i="1" dirty="0" smtClean="0"/>
              <a:t>.</a:t>
            </a:r>
            <a:endParaRPr lang="ru-RU" sz="3200" i="1" dirty="0"/>
          </a:p>
          <a:p>
            <a:r>
              <a:rPr lang="ru-RU" sz="3200" dirty="0"/>
              <a:t>Звучит странно, но это действительно так. У рыбы прозрачная голова, через которую она смотрит глазами. Эта рыба проживает на больших глубинах, поэтому при попытке достать ее на поверхность, рыба не выдерживает перепада давление и погибает. Этот вид еще очень плохо изучен. Впервые его нашли в 1939 году. Водится возле берегов северной 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 tooltip="Япония"/>
              </a:rPr>
              <a:t>Японии</a:t>
            </a:r>
            <a:r>
              <a:rPr lang="ru-RU" sz="3200" dirty="0"/>
              <a:t>, 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3" tooltip="Курильские острова"/>
              </a:rPr>
              <a:t>Курильских островов</a:t>
            </a:r>
            <a:r>
              <a:rPr lang="ru-RU" sz="3200" dirty="0"/>
              <a:t>, в 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4" tooltip="Берингово море"/>
              </a:rPr>
              <a:t>Беринговом море</a:t>
            </a:r>
            <a:r>
              <a:rPr lang="ru-RU" sz="3200" dirty="0"/>
              <a:t>, возле западного побережья 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5" tooltip="Канада"/>
              </a:rPr>
              <a:t>Канады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r>
              <a:rPr lang="ru-RU" sz="3200" dirty="0"/>
              <a:t>и 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6" tooltip="США"/>
              </a:rPr>
              <a:t>США</a:t>
            </a:r>
            <a:r>
              <a:rPr lang="ru-RU" sz="3200" dirty="0"/>
              <a:t>, на юг к </a:t>
            </a:r>
            <a:r>
              <a:rPr lang="ru-RU" sz="32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7" tooltip="Калифорнийский залив"/>
              </a:rPr>
              <a:t>Калифорнийскому заливу</a:t>
            </a:r>
            <a:r>
              <a:rPr lang="ru-RU" sz="3200" dirty="0"/>
              <a:t> (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8" tooltip="Мексика"/>
              </a:rPr>
              <a:t>Мексика</a:t>
            </a:r>
            <a:r>
              <a:rPr lang="ru-RU" sz="3200" dirty="0"/>
              <a:t>).</a:t>
            </a:r>
          </a:p>
        </p:txBody>
      </p:sp>
      <p:pic>
        <p:nvPicPr>
          <p:cNvPr id="3" name="Рисунок 2" descr="Рыба с прозрачной головой"/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416824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506030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838842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Интересные факты о животных</a:t>
            </a:r>
          </a:p>
          <a:p>
            <a:pPr lvl="0"/>
            <a:r>
              <a:rPr lang="ru-RU" sz="3200" dirty="0" smtClean="0"/>
              <a:t>Язык </a:t>
            </a:r>
            <a:r>
              <a:rPr lang="ru-RU" sz="3200" dirty="0"/>
              <a:t>у хамелеона в два раза больше, чем сам хамелеон.</a:t>
            </a:r>
          </a:p>
          <a:p>
            <a:pPr lvl="0"/>
            <a:r>
              <a:rPr lang="ru-RU" sz="3200" dirty="0" smtClean="0"/>
              <a:t>Чтобы </a:t>
            </a:r>
            <a:r>
              <a:rPr lang="ru-RU" sz="3200" dirty="0"/>
              <a:t>крокодил мог глубже погружаться он специально глотает камни.</a:t>
            </a:r>
          </a:p>
          <a:p>
            <a:pPr lvl="0"/>
            <a:r>
              <a:rPr lang="ru-RU" sz="3200" dirty="0"/>
              <a:t>Для того, чтобы белый медведь не так сильно замерзал он имеет черную кожу. Как известно черный притягивает Солнце.</a:t>
            </a:r>
          </a:p>
          <a:p>
            <a:pPr lvl="0"/>
            <a:r>
              <a:rPr lang="ru-RU" sz="3200" dirty="0"/>
              <a:t>Бегемоты настолько любят воду, что даже рождаются прямо в воде.</a:t>
            </a:r>
          </a:p>
          <a:p>
            <a:pPr lvl="0"/>
            <a:r>
              <a:rPr lang="ru-RU" sz="3200" dirty="0"/>
              <a:t>Всем известные светлячки не могут летать. Только самцы этих особей способны </a:t>
            </a:r>
            <a:r>
              <a:rPr lang="ru-RU" sz="3200" dirty="0" smtClean="0"/>
              <a:t>летать.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56479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</TotalTime>
  <Words>442</Words>
  <Application>Microsoft Office PowerPoint</Application>
  <PresentationFormat>Экран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Интересные факты  о животных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Интересные факты о животных</dc:title>
  <dc:creator>Irina</dc:creator>
  <cp:lastModifiedBy>Анна</cp:lastModifiedBy>
  <cp:revision>3</cp:revision>
  <dcterms:created xsi:type="dcterms:W3CDTF">2016-03-16T17:56:46Z</dcterms:created>
  <dcterms:modified xsi:type="dcterms:W3CDTF">2020-04-08T04:40:54Z</dcterms:modified>
</cp:coreProperties>
</file>